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76DA50-2883-4AA8-A064-383D95289882}" type="datetime1">
              <a:rPr lang="hu-HU" smtClean="0"/>
              <a:t>2025. 05. 02.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FD552-7EE9-40C5-8D54-AD1E6D0C9522}" type="datetime1">
              <a:rPr lang="hu-HU" smtClean="0"/>
              <a:pPr/>
              <a:t>2025. 05. 02.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385FC-150D-24AD-FD5A-920F771D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B4C7625-F601-236F-EF22-EE1D89A69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37CE00A-D065-6253-D69A-E1B2989DD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3708FF3-0D6A-9F16-D4D0-39613B932E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55788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D021E-F9D1-9378-3A7A-F7FEF590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AC86FE1-581E-7EAF-79AB-29C530340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02F68CF-9821-9C38-DE17-D9664B9B0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30620A8-85CA-ED14-FAC0-F4ADE146D1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419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F5F93-7EE3-9082-BD34-A0EEC115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69FDC04-E77A-C652-60E2-D4C99FD24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7B3D429-8695-4B23-D553-39AED2AAF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6E66B5-A461-667B-023D-B147EA40F9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7741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B45A8-0F35-9656-4163-AB73F537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0D503BE-9992-F7FC-C4E6-D0D05769C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4538C7D-BA74-6E10-ABB9-63B83239D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7164569-883F-1424-A500-9E1250AFB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65058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D48E-04DF-A7CB-7C80-9407F18D1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41A229B-B63F-0B4D-2E0C-C5854D25C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253E44D-FDC1-BFD7-55B1-C3533486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731C85D-706B-8839-2AE0-3AE002E94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8767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381BE-7F4F-ED79-F44F-830C2F3FB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9B23305E-BF07-EE45-841F-1B8D3E23E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D289658-D39B-6973-6286-BA0754AD3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402C386-79E7-6A3F-FEDE-1733D0EA04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6725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1C419-7528-719E-D81A-6F65D136E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51204C9-4F99-A78B-4278-53C5E8D72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B3223C9-5884-B5A5-7362-20031812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79BFC1-2680-E714-3EFD-C0EB4F78D6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6935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5BE45-272F-203A-12D4-B70F04345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859237E3-0002-C772-17B9-CAD625E79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F008E6C-2448-BA67-6B25-E68A6E2F0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5A4BC61-C345-60A5-E19F-A11E7F3158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2508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EC2F0-7824-6F6F-6E9A-8693A467E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EA80F72-61F6-1C56-B7EA-F5625A54B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76BE94A-3314-9874-09A1-9B61F59E3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3E3F4C6-D6EB-E9C3-1F5F-57B64EA577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46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6C99E-6140-4D11-A3E8-1DCA1E68FFBD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DBCF8F-A3A3-4E83-87E8-C18AF141FCF6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9353C-DD83-4E5B-969E-0D2D72407142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84AC2-FE3B-49BC-BEA5-D9633D2C067B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9306EA-FFC8-4FBD-B255-5AF66FDB445C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8B4A6B-E9C5-45EC-BAEC-FA91F06006BF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D1CCB5-7328-46E3-B728-B3A2606A9B0B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D966CE-F27E-4BFE-A556-388878158E20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562FA0-4D4A-4D9D-B8AB-B99117DF5FCB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08E850-A0E8-4AA4-99BA-9B6235C0F681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4ACFAB-6F04-47F5-99DB-5144F0570D55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A860B0-DE02-4F56-A24D-99ED50934478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72F263-D0A4-4B78-A164-5A3291DAF4DD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96F7F2-0407-45F5-A9B4-4D5D9234F314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C0A510-CB9A-4BB2-B6E1-0A052861322B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762CA6-F29F-4BD5-9CEB-71786178D158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D881E-AF9E-46ED-B7A7-4034DEF1F3A0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BB7CBD9-EF64-42C3-AED6-EA48B6D2229A}" type="datetime1">
              <a:rPr lang="hu-HU" noProof="0" smtClean="0"/>
              <a:t>2025. 05. 02.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-2030"/>
            <a:ext cx="12191980" cy="6855970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884529"/>
            <a:ext cx="9001462" cy="1082852"/>
          </a:xfrm>
        </p:spPr>
        <p:txBody>
          <a:bodyPr rtlCol="0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Teendő lista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BE053-A25D-3535-3FEE-42214A1F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1D15743C-86AC-3B35-6498-8040F685A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3D81C6-1656-2E98-19CF-22CB8041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profilom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D02FB6E-4E9B-39BB-19BB-D1B3A6888EB4}"/>
              </a:ext>
            </a:extLst>
          </p:cNvPr>
          <p:cNvSpPr txBox="1"/>
          <p:nvPr/>
        </p:nvSpPr>
        <p:spPr>
          <a:xfrm>
            <a:off x="4243716" y="1743067"/>
            <a:ext cx="79028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"Profilom" oldal a bejelentkezett felhasználó adatait jeleníti meg, és lehetőséget biztosít a navigációra, illetve kijelentkezésre.</a:t>
            </a:r>
          </a:p>
          <a:p>
            <a:endParaRPr lang="hu-HU" dirty="0"/>
          </a:p>
          <a:p>
            <a:r>
              <a:rPr lang="hu-HU" dirty="0"/>
              <a:t>Fő funkciók:</a:t>
            </a:r>
          </a:p>
          <a:p>
            <a:endParaRPr lang="hu-HU" dirty="0"/>
          </a:p>
          <a:p>
            <a:r>
              <a:rPr lang="hu-HU" dirty="0"/>
              <a:t>Felhasználói adatok megjelenítése:</a:t>
            </a:r>
          </a:p>
          <a:p>
            <a:r>
              <a:rPr lang="hu-HU" dirty="0"/>
              <a:t>Az oldal betöltésekor lekérdezi a bejelentkezett felhasználót az ID alapján, majd a kiválasztott felhasználót beállítja az oldal adatforrásaként (</a:t>
            </a:r>
            <a:r>
              <a:rPr lang="hu-HU" dirty="0" err="1"/>
              <a:t>BindingContext</a:t>
            </a:r>
            <a:r>
              <a:rPr lang="hu-HU" dirty="0"/>
              <a:t>), így a felhasználó neve és egyéb adatai megjelennek a felületen.</a:t>
            </a:r>
          </a:p>
          <a:p>
            <a:endParaRPr lang="hu-HU" dirty="0"/>
          </a:p>
          <a:p>
            <a:r>
              <a:rPr lang="hu-HU" dirty="0"/>
              <a:t>Kijelentkezés funkció:</a:t>
            </a:r>
          </a:p>
          <a:p>
            <a:r>
              <a:rPr lang="hu-HU" dirty="0"/>
              <a:t>A „Kijelentkezés” gombbal a felhasználó visszatérhet a bejelentkező oldalra. Mielőtt ez megtörténne, egy megerősítő párbeszédablak jelenik meg, hogy elkerülhető legyen a véletlen kijelentkezés. A rendszer a navigációs előzményeket is törli, így visszalépésre nincs lehetőség.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45806C2-6D25-5254-DDF8-ADD8A831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17" y="1533433"/>
            <a:ext cx="2008651" cy="4342400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468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93A15-1C18-BD46-58CA-36B78011F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676A0654-5295-C1CD-565D-2C7B77441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-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DCC143D-CE74-2822-FB0F-E452CC799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4F1D7F4-217A-14D9-7672-41F89A1B7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1669" y="6401682"/>
            <a:ext cx="9001462" cy="1655762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Készítette: Domokos János Gábor, Földi Péter</a:t>
            </a:r>
          </a:p>
        </p:txBody>
      </p:sp>
    </p:spTree>
    <p:extLst>
      <p:ext uri="{BB962C8B-B14F-4D97-AF65-F5344CB8AC3E}">
        <p14:creationId xmlns:p14="http://schemas.microsoft.com/office/powerpoint/2010/main" val="30042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2884"/>
            <a:ext cx="12191980" cy="6855970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A célja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FFACC11-E6F5-21FE-6FFD-0A48788210C8}"/>
              </a:ext>
            </a:extLst>
          </p:cNvPr>
          <p:cNvSpPr txBox="1"/>
          <p:nvPr/>
        </p:nvSpPr>
        <p:spPr>
          <a:xfrm>
            <a:off x="1225163" y="2326365"/>
            <a:ext cx="9731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Egy egyszerű kezelhető, mobilbarát alkalmazás, amely lehetőséget biztosít a felhasználók számára, hogy feladatokat hozzanak létre, rendszerezzék azokat, valamint együtt dolgozzanak másokkal csoportokba rendeződve.</a:t>
            </a:r>
          </a:p>
          <a:p>
            <a:endParaRPr lang="hu-HU" dirty="0"/>
          </a:p>
          <a:p>
            <a:r>
              <a:rPr lang="hu-HU" dirty="0"/>
              <a:t>Az alkalmazás célja, hogy elősegítse a hatékony időgazdálkodást, a közös munkaszervezést a mindennapi életben.  </a:t>
            </a:r>
          </a:p>
        </p:txBody>
      </p:sp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E822D-CC3B-3243-3209-4AC74443F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E2740B14-29B4-1B19-00A3-CD132C138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DEEB0AE-0034-9AFD-5C7D-A58C1D12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6302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 err="1"/>
              <a:t>BejeLENTKEZÉS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527809B-F942-7580-78C8-6BA002CDCDF8}"/>
              </a:ext>
            </a:extLst>
          </p:cNvPr>
          <p:cNvSpPr txBox="1"/>
          <p:nvPr/>
        </p:nvSpPr>
        <p:spPr>
          <a:xfrm>
            <a:off x="0" y="1562623"/>
            <a:ext cx="89069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 az első oldal, amely megjelenik a felhasználó számára az alkalmazás elindítása után. Az oldal célja, hogy hitelesítse a felhasználót, mielőtt az </a:t>
            </a:r>
            <a:r>
              <a:rPr lang="hu-HU" dirty="0" err="1"/>
              <a:t>továbbléphetne</a:t>
            </a:r>
            <a:r>
              <a:rPr lang="hu-HU" dirty="0"/>
              <a:t> az alkalmazás fő funkcióihoz.</a:t>
            </a:r>
          </a:p>
          <a:p>
            <a:endParaRPr lang="hu-HU" dirty="0"/>
          </a:p>
          <a:p>
            <a:r>
              <a:rPr lang="hu-HU" dirty="0"/>
              <a:t>A felhasználó e-mail címet és jelszót ad meg.</a:t>
            </a:r>
          </a:p>
          <a:p>
            <a:endParaRPr lang="hu-HU" dirty="0"/>
          </a:p>
          <a:p>
            <a:r>
              <a:rPr lang="hu-HU" dirty="0"/>
              <a:t>A jelszó titkosítva van tárolva az adatbázisban, és a hitelesítéshez a </a:t>
            </a:r>
            <a:r>
              <a:rPr lang="hu-HU" dirty="0" err="1"/>
              <a:t>Scrypt</a:t>
            </a:r>
            <a:r>
              <a:rPr lang="hu-HU" dirty="0"/>
              <a:t> algoritmust használjuk.</a:t>
            </a:r>
          </a:p>
          <a:p>
            <a:endParaRPr lang="hu-HU" dirty="0"/>
          </a:p>
          <a:p>
            <a:r>
              <a:rPr lang="hu-HU" dirty="0"/>
              <a:t>A rendszer ellenőrzi, hogy az e-mail cím szerepel-e az adatbázisban, és hogy a jelszó egyezik-e a titkosított verzióval.</a:t>
            </a:r>
          </a:p>
          <a:p>
            <a:endParaRPr lang="hu-HU" dirty="0"/>
          </a:p>
          <a:p>
            <a:r>
              <a:rPr lang="hu-HU" dirty="0"/>
              <a:t>Sikeres bejelentkezés esetén az alkalmazás a főoldalra navigál.</a:t>
            </a:r>
          </a:p>
          <a:p>
            <a:endParaRPr lang="hu-HU" dirty="0"/>
          </a:p>
          <a:p>
            <a:r>
              <a:rPr lang="hu-HU" dirty="0"/>
              <a:t>A gombok animációval reagálnak a lenyomásra, így vizuálisan is visszajelzést adnak a felhasználónak.</a:t>
            </a:r>
          </a:p>
          <a:p>
            <a:endParaRPr lang="hu-HU" dirty="0"/>
          </a:p>
          <a:p>
            <a:r>
              <a:rPr lang="hu-HU" dirty="0"/>
              <a:t>A Regisztráció gomb további funkciókhoz vezet (ezek a következő oldalon vannak implementálva).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EE98B18-CB43-06ED-651E-586E4D368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014" y="1167511"/>
            <a:ext cx="2526160" cy="5059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624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1A057-FE1D-D36D-53AB-1A129671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C96CC966-F60B-2FFE-0DE0-8B997ED94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2E95ED8-8C78-E946-EDB8-BEBA9EB1B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7899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Regisztráció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486DBCF-B7F0-A396-A9D5-1799A794AB07}"/>
              </a:ext>
            </a:extLst>
          </p:cNvPr>
          <p:cNvSpPr txBox="1"/>
          <p:nvPr/>
        </p:nvSpPr>
        <p:spPr>
          <a:xfrm>
            <a:off x="0" y="1798787"/>
            <a:ext cx="92230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 az oldal lehetővé teszi az új felhasználók számára, hogy regisztráljanak az alkalmazásba. A felhasználó több adatot is megad, amelyeket a rendszer biztonságosan eltárol.</a:t>
            </a:r>
          </a:p>
          <a:p>
            <a:endParaRPr lang="hu-HU" dirty="0"/>
          </a:p>
          <a:p>
            <a:r>
              <a:rPr lang="hu-HU" dirty="0"/>
              <a:t>A felhasználónak meg kell adnia a nevét, felhasználónevét, jelszavát, e-mail címét és születési dátumát. A telefonszám és harmadik név (amennyiben van) opcionális.</a:t>
            </a:r>
          </a:p>
          <a:p>
            <a:endParaRPr lang="hu-HU" dirty="0"/>
          </a:p>
          <a:p>
            <a:r>
              <a:rPr lang="hu-HU" dirty="0"/>
              <a:t>A rendszer ellenőrzi, hogy a megadott e-mail cím és felhasználónév még nem szerepel-e az adatbázisban.</a:t>
            </a:r>
          </a:p>
          <a:p>
            <a:endParaRPr lang="hu-HU" dirty="0"/>
          </a:p>
          <a:p>
            <a:r>
              <a:rPr lang="hu-HU" dirty="0"/>
              <a:t>Ha a megadott születési dátum jövőbeli, vagy a felhasználó túl fiatal (6 év alatti), akkor hibaüzenetet kap.</a:t>
            </a:r>
          </a:p>
          <a:p>
            <a:endParaRPr lang="hu-HU" dirty="0"/>
          </a:p>
          <a:p>
            <a:r>
              <a:rPr lang="hu-HU" dirty="0"/>
              <a:t>Sikeres regisztráció esetén az adatok bekerülnek a helyi </a:t>
            </a:r>
            <a:r>
              <a:rPr lang="hu-HU" dirty="0" err="1"/>
              <a:t>SQLite</a:t>
            </a:r>
            <a:r>
              <a:rPr lang="hu-HU" dirty="0"/>
              <a:t> adatbázisba, és a felhasználót visszairányítja a bejelentkezési oldalra.</a:t>
            </a:r>
          </a:p>
          <a:p>
            <a:endParaRPr lang="hu-HU" dirty="0"/>
          </a:p>
          <a:p>
            <a:r>
              <a:rPr lang="hu-HU" dirty="0"/>
              <a:t>A telefonszám mező csak számokat fogad el, legfeljebb 15 karakter hosszúságig.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F27EE9B-4B13-E71D-DCAD-943960AF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896" y="1584220"/>
            <a:ext cx="2423042" cy="490502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7451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60DF-3F91-5466-B5B0-0AE3FE5AB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EFFE7201-D308-0E17-A49E-DF2CDCDC0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504B45D-9A5A-D317-41C1-D83FE22C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395" y="349956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Főoldal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DE7A118-9743-8BE3-6AE4-F2CB0C4ADC1B}"/>
              </a:ext>
            </a:extLst>
          </p:cNvPr>
          <p:cNvSpPr txBox="1"/>
          <p:nvPr/>
        </p:nvSpPr>
        <p:spPr>
          <a:xfrm>
            <a:off x="236463" y="1676277"/>
            <a:ext cx="92349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főoldal a bejelentkezés után jelenik meg, és innen a felhasználó az alkalmazás összes fontos funkcióját elérheti.</a:t>
            </a:r>
          </a:p>
          <a:p>
            <a:endParaRPr lang="hu-HU" dirty="0"/>
          </a:p>
          <a:p>
            <a:r>
              <a:rPr lang="hu-HU" dirty="0"/>
              <a:t>Az oldal tetején egy üdvözlő szöveg jelenik meg, amely tartalmazza a bejelentkezett felhasználó felhasználónevét.</a:t>
            </a:r>
          </a:p>
          <a:p>
            <a:endParaRPr lang="hu-HU" dirty="0"/>
          </a:p>
          <a:p>
            <a:r>
              <a:rPr lang="hu-HU" dirty="0"/>
              <a:t>Az oldalon négy fő gomb található, mindegyik egy külön funkciót nyit meg:</a:t>
            </a:r>
          </a:p>
          <a:p>
            <a:endParaRPr lang="hu-HU" dirty="0"/>
          </a:p>
          <a:p>
            <a:r>
              <a:rPr lang="hu-HU" dirty="0"/>
              <a:t>Feladataim: A felhasználóhoz tartozó feladatokat jeleníti meg.</a:t>
            </a:r>
          </a:p>
          <a:p>
            <a:endParaRPr lang="hu-HU" dirty="0"/>
          </a:p>
          <a:p>
            <a:r>
              <a:rPr lang="hu-HU" dirty="0"/>
              <a:t>Csoportok: A felhasználó által létrehozott vagy amelyben részt vesz csoportokat listázza.</a:t>
            </a:r>
          </a:p>
          <a:p>
            <a:endParaRPr lang="hu-HU" dirty="0"/>
          </a:p>
          <a:p>
            <a:r>
              <a:rPr lang="hu-HU" dirty="0"/>
              <a:t>Feladat készítése: Új feladatokat lehet itt létrehozni.</a:t>
            </a:r>
          </a:p>
          <a:p>
            <a:endParaRPr lang="hu-HU" dirty="0"/>
          </a:p>
          <a:p>
            <a:r>
              <a:rPr lang="hu-HU" dirty="0"/>
              <a:t>Profilom: A felhasználó profiladatait és beállításait kezeli.</a:t>
            </a:r>
          </a:p>
          <a:p>
            <a:endParaRPr lang="hu-HU" dirty="0"/>
          </a:p>
          <a:p>
            <a:r>
              <a:rPr lang="hu-HU" dirty="0"/>
              <a:t>Minden gomb lenyomásakor animáció fut le, ami javítja a felhasználói élményt.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0FD3488-299F-2B34-AADB-CCA408A7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713" y="1676277"/>
            <a:ext cx="2338082" cy="470758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62858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1057-1B35-C42A-3D9A-F36A67768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80EB61AC-48D3-24F5-FAEE-129C67EC0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4DE78DC-A786-9C33-522A-07A15913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07234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feladatok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56EB858-D102-20ED-E80A-D5A3F1756525}"/>
              </a:ext>
            </a:extLst>
          </p:cNvPr>
          <p:cNvSpPr txBox="1"/>
          <p:nvPr/>
        </p:nvSpPr>
        <p:spPr>
          <a:xfrm>
            <a:off x="5858934" y="1935921"/>
            <a:ext cx="60169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"Feladataim" oldal célja, hogy a bejelentkezett felhasználó számára megjelenítse az összes olyan feladatot, amelyhez köze van – akár saját maga hozta létre, akár valamelyik csoportjához tartozik, és ott felelős egy feladatért.</a:t>
            </a:r>
          </a:p>
          <a:p>
            <a:endParaRPr lang="hu-HU" dirty="0"/>
          </a:p>
          <a:p>
            <a:r>
              <a:rPr lang="hu-HU" dirty="0"/>
              <a:t>A kiválogatott feladatokat megjeleníti egy </a:t>
            </a:r>
            <a:r>
              <a:rPr lang="hu-HU" dirty="0" err="1"/>
              <a:t>ListView</a:t>
            </a:r>
            <a:r>
              <a:rPr lang="hu-HU" dirty="0"/>
              <a:t> vezérlőben.</a:t>
            </a:r>
          </a:p>
          <a:p>
            <a:endParaRPr lang="hu-HU" dirty="0"/>
          </a:p>
          <a:p>
            <a:r>
              <a:rPr lang="hu-HU" dirty="0"/>
              <a:t>Az oldalon a felhasználó a feladatait:</a:t>
            </a:r>
          </a:p>
          <a:p>
            <a:endParaRPr lang="hu-HU" dirty="0"/>
          </a:p>
          <a:p>
            <a:r>
              <a:rPr lang="hu-HU" dirty="0"/>
              <a:t>készre vagy nem készre jelölheti (állapotváltás),</a:t>
            </a:r>
          </a:p>
          <a:p>
            <a:endParaRPr lang="hu-HU" dirty="0"/>
          </a:p>
          <a:p>
            <a:r>
              <a:rPr lang="hu-HU" dirty="0"/>
              <a:t>törölheti (csak ha ő hozta létre).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F877569-5161-E143-9660-1DF4FF47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11" y="1733555"/>
            <a:ext cx="2167665" cy="471971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8341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ECAE8-A4DD-CB5E-1651-521C12E9D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8BC82291-432E-87AC-4099-78EE4BD6B5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F88C9E3-1A49-2F16-8CF5-6AB07791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Feladat készítés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EFD9222-4A1A-ACAA-5489-1CAEDB21A8BC}"/>
              </a:ext>
            </a:extLst>
          </p:cNvPr>
          <p:cNvSpPr txBox="1"/>
          <p:nvPr/>
        </p:nvSpPr>
        <p:spPr>
          <a:xfrm>
            <a:off x="202595" y="1958499"/>
            <a:ext cx="79028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"Feladatok" oldal lehetővé teszi a bejelentkezett felhasználó számára új feladat létrehozását egy kiválasztott csoporthoz.</a:t>
            </a:r>
          </a:p>
          <a:p>
            <a:endParaRPr lang="hu-HU" dirty="0"/>
          </a:p>
          <a:p>
            <a:r>
              <a:rPr lang="hu-HU" dirty="0"/>
              <a:t>Feladat létrehozása:</a:t>
            </a:r>
          </a:p>
          <a:p>
            <a:r>
              <a:rPr lang="hu-HU" dirty="0"/>
              <a:t>A felhasználó megad egy címet és leírást a feladathoz, kiválasztja a csoportot, majd a „Készítés” gombra kattint.</a:t>
            </a:r>
          </a:p>
          <a:p>
            <a:endParaRPr lang="hu-HU" dirty="0"/>
          </a:p>
          <a:p>
            <a:r>
              <a:rPr lang="hu-HU" dirty="0"/>
              <a:t>Az alkalmazás ellenőrzi, hogy minden mező ki van-e töltve.</a:t>
            </a:r>
          </a:p>
          <a:p>
            <a:endParaRPr lang="hu-HU" dirty="0"/>
          </a:p>
          <a:p>
            <a:r>
              <a:rPr lang="hu-HU" dirty="0"/>
              <a:t>Ha igen, akkor elmenti az új feladatot az adatbázisba, a felhasználó azonosítójával (ID) és a csoport nevével együtt.</a:t>
            </a:r>
          </a:p>
          <a:p>
            <a:endParaRPr lang="hu-HU" dirty="0"/>
          </a:p>
          <a:p>
            <a:r>
              <a:rPr lang="hu-HU" dirty="0"/>
              <a:t>A feladat létrehozásának dátuma is rögzítésre kerül.</a:t>
            </a:r>
          </a:p>
          <a:p>
            <a:endParaRPr lang="hu-HU" dirty="0"/>
          </a:p>
          <a:p>
            <a:r>
              <a:rPr lang="hu-HU" dirty="0"/>
              <a:t>A sikeres mentést követően a rendszer visszairányítja a felhasználót a „Feladataim” oldalra, ahol már megjelenik az újonnan létrehozott feladat is.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1D69833-7B8B-3BA2-A469-DFDFB4E29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933" y="1803710"/>
            <a:ext cx="2212622" cy="4783356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4301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3D365-8046-5169-709E-8F72D32AD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FAA066B5-E544-043C-32DF-FC3A6B2F7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C058976-000B-C09B-A9FF-5D4D072F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csoportok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BABA977-8CCB-2953-2E50-3A019C7F125D}"/>
              </a:ext>
            </a:extLst>
          </p:cNvPr>
          <p:cNvSpPr txBox="1"/>
          <p:nvPr/>
        </p:nvSpPr>
        <p:spPr>
          <a:xfrm>
            <a:off x="202595" y="1958499"/>
            <a:ext cx="79028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 az oldal a felhasználó által létrehozott vagy csatlakozott csoportokat jeleníti meg.</a:t>
            </a:r>
          </a:p>
          <a:p>
            <a:endParaRPr lang="hu-HU" dirty="0"/>
          </a:p>
          <a:p>
            <a:r>
              <a:rPr lang="hu-HU" dirty="0"/>
              <a:t>Adatbáziskapcsolat aszinkron módon jön létre az </a:t>
            </a:r>
            <a:r>
              <a:rPr lang="hu-HU" dirty="0" err="1"/>
              <a:t>SQLite</a:t>
            </a:r>
            <a:r>
              <a:rPr lang="hu-HU" dirty="0"/>
              <a:t> használatával, és automatikusan betölti az aktuális felhasználó adatait.</a:t>
            </a:r>
          </a:p>
          <a:p>
            <a:endParaRPr lang="hu-HU" dirty="0"/>
          </a:p>
          <a:p>
            <a:r>
              <a:rPr lang="hu-HU" dirty="0"/>
              <a:t>Az oldal betölti a Csoport és Tag táblák tartalmát, majd megjeleníti azokat a csoportokat, ahol a felhasználó tag vagy csoportkészítő.</a:t>
            </a:r>
          </a:p>
          <a:p>
            <a:endParaRPr lang="hu-HU" dirty="0"/>
          </a:p>
          <a:p>
            <a:r>
              <a:rPr lang="hu-HU" dirty="0"/>
              <a:t>A csoportkészítő neve alapján kerül megállapításra, hogy egy csoport törölhető-e. Csak a készítő törölheti a csoportot.</a:t>
            </a:r>
          </a:p>
          <a:p>
            <a:endParaRPr lang="hu-HU" dirty="0"/>
          </a:p>
          <a:p>
            <a:r>
              <a:rPr lang="hu-HU" dirty="0"/>
              <a:t>A törlés során egy megerősítő párbeszédablak jelenik meg, ezzel megelőzve a véletlen törlést.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B62E328-F547-7E9A-9230-510068F02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835" y="1958499"/>
            <a:ext cx="2039611" cy="44280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679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47A01-5760-32DB-1D0F-A09AC06C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09985B76-DCE9-3C09-9E05-B50E285361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E0C2423-95DE-F05C-5111-59BFAA4A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Csoport készítés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6A0A672-ED2B-B208-A6EA-70E88663D947}"/>
              </a:ext>
            </a:extLst>
          </p:cNvPr>
          <p:cNvSpPr txBox="1"/>
          <p:nvPr/>
        </p:nvSpPr>
        <p:spPr>
          <a:xfrm>
            <a:off x="84986" y="1770632"/>
            <a:ext cx="79028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„Csoportkészítés” oldal lehetővé teszi a felhasználók számára, hogy új csoportot hozzanak létre, valamint más felhasználókat is bevonjanak ebbe a csoportba.</a:t>
            </a:r>
          </a:p>
          <a:p>
            <a:endParaRPr lang="hu-HU" dirty="0"/>
          </a:p>
          <a:p>
            <a:r>
              <a:rPr lang="hu-HU" dirty="0"/>
              <a:t>Főbb funkciók:</a:t>
            </a:r>
          </a:p>
          <a:p>
            <a:endParaRPr lang="hu-HU" dirty="0"/>
          </a:p>
          <a:p>
            <a:r>
              <a:rPr lang="hu-HU" dirty="0"/>
              <a:t>Felhasználók betöltése:</a:t>
            </a:r>
          </a:p>
          <a:p>
            <a:r>
              <a:rPr lang="hu-HU" dirty="0"/>
              <a:t>Az oldal betöltésekor lekérdezi az összes felhasználót az adatbázisból, kivéve az aktuális felhasználót, aki automatikusan a csoport készítője lesz. Ezek a felhasználók megjelennek egy listában, és több közülük kiválasztható a csoporthoz való hozzáadás céljából.</a:t>
            </a:r>
          </a:p>
          <a:p>
            <a:endParaRPr lang="hu-HU" dirty="0"/>
          </a:p>
          <a:p>
            <a:r>
              <a:rPr lang="hu-HU" dirty="0"/>
              <a:t>Csoportnév megadása:</a:t>
            </a:r>
          </a:p>
          <a:p>
            <a:r>
              <a:rPr lang="hu-HU" dirty="0"/>
              <a:t>A felhasználó beír egy egyedi csoportnevet, amely alapján létrejön az új csoport. A gomb csak akkor aktiválódik, ha a névmező nem üres.</a:t>
            </a:r>
          </a:p>
          <a:p>
            <a:endParaRPr lang="hu-HU" dirty="0"/>
          </a:p>
          <a:p>
            <a:r>
              <a:rPr lang="hu-HU" dirty="0"/>
              <a:t>Ez az oldal biztosítja, hogy a felhasználók gyorsan és egyszerűen hozhassanak létre közösségeket, csoportokat az együttműködéshez.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DD20852-C226-810F-FFC3-0CB20B25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771" y="1906000"/>
            <a:ext cx="1952109" cy="4213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03729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zt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430_TF44600913.potx" id="{DBA4F4FD-2DDC-46B0-8018-54406447F420}" vid="{E8771DB1-6884-484E-B674-4352FB43A10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Damaszt arculat</Template>
  <TotalTime>69</TotalTime>
  <Words>919</Words>
  <Application>Microsoft Office PowerPoint</Application>
  <PresentationFormat>Szélesvásznú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Damaszt</vt:lpstr>
      <vt:lpstr>Teendő lista</vt:lpstr>
      <vt:lpstr>A célja </vt:lpstr>
      <vt:lpstr>BejeLENTKEZÉS</vt:lpstr>
      <vt:lpstr>Regisztráció</vt:lpstr>
      <vt:lpstr>Főoldal</vt:lpstr>
      <vt:lpstr>feladatok</vt:lpstr>
      <vt:lpstr>Feladat készítés</vt:lpstr>
      <vt:lpstr>csoportok</vt:lpstr>
      <vt:lpstr>Csoport készítés</vt:lpstr>
      <vt:lpstr>profilom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Teendő lista</dc:title>
  <dc:creator>ZRT. Hidasháti</dc:creator>
  <cp:lastModifiedBy>Péter Földi</cp:lastModifiedBy>
  <cp:revision>6</cp:revision>
  <dcterms:created xsi:type="dcterms:W3CDTF">2025-05-01T08:22:35Z</dcterms:created>
  <dcterms:modified xsi:type="dcterms:W3CDTF">2025-05-02T16:34:49Z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